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theme" Target="theme/theme2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Agile is like a university major-Music Theory, for example-that gives you a vague idea</a:t>
            </a:r>
          </a:p>
          <a:p>
            <a:r>
              <a:rPr lang="en-US" dirty="0" smtClean="0"/>
              <a:t>of an educational experience.</a:t>
            </a:r>
          </a:p>
          <a:p>
            <a:r>
              <a:rPr lang="en-US" dirty="0" smtClean="0"/>
              <a:t>Scrum is like a specific curriculum, with classes, hours, and learning objectives that very </a:t>
            </a:r>
          </a:p>
          <a:p>
            <a:r>
              <a:rPr lang="en-US" dirty="0" smtClean="0"/>
              <a:t>clearly describe what the educational experience entails.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where the schedule of meetings, number of tasks, and length of future sprints might be adjusted.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Ask the class what servant leadership looks like to them. &gt;&gt;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This is a term that is almost impossible to do justice to with a textbook definition,</a:t>
            </a:r>
          </a:p>
          <a:p>
            <a:r>
              <a:rPr lang="en-US" dirty="0" smtClean="0"/>
              <a:t>so facilitate a conversation that gives examples of servant leaders and how they</a:t>
            </a:r>
          </a:p>
          <a:p>
            <a:r>
              <a:rPr lang="en-US" dirty="0" smtClean="0"/>
              <a:t>differ from traditional leaders.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notesSlide" Target="../notesSlides/notesSlide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notesSlide" Target="../notesSlides/notesSlide3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notesSlide" Target="../notesSlides/notesSlide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Scrum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4. Done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918972" y="2614930"/>
            <a:ext cx="337413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list of things that are finished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5032"/>
            <a:ext cx="3785616" cy="2204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Tracking Lists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500630"/>
            <a:ext cx="3776472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Most Scrum teams use software to track these lists during a sprint.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2046297"/>
            <a:ext cx="3785616" cy="16224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Ceremonies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76348"/>
            <a:ext cx="395478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prescribes a series of events.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715768"/>
            <a:ext cx="4137660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These events recur each sprint and help with tracking tasks as they move from one stage to the next.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3362"/>
            <a:ext cx="3785616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1. Sprint Planning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57298"/>
            <a:ext cx="4043934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Team members forecast what work they will accomplish during the sprint.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25318"/>
            <a:ext cx="405955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This is where tasks move from the backlog to the sprint backlog.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3362"/>
            <a:ext cx="3785616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2. Daily Scrum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57298"/>
            <a:ext cx="4142232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Team members discuss their progress and discover ways to collaborate.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25318"/>
            <a:ext cx="3653790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This is where tasks move from the sprint backlog to In Progress to Done.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3362"/>
            <a:ext cx="3785616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3. Sprint Review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162048"/>
            <a:ext cx="3906774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Team members review what they've completed.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830068"/>
            <a:ext cx="3998595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This is where customers and other outside stakeholders interact with the team and view progress on goals.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3362"/>
            <a:ext cx="3785616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4. Sprint Retrospective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884934"/>
            <a:ext cx="3865626" cy="1033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Team members reflect on their experience during the sprint and discuss ways to improve as a team.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78155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went well?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didn't go well?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will we do differently next time?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3362"/>
            <a:ext cx="3785616" cy="22082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Roles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500630"/>
            <a:ext cx="4183380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prescribes three main roles that relate to each sprint.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27551"/>
            <a:ext cx="3785616" cy="2259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Product Owner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71598"/>
            <a:ext cx="420166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Responsible for organizing the backlog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811018"/>
            <a:ext cx="364045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Prioritizing tasks that need to be done in immediate sprints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27551"/>
            <a:ext cx="3785616" cy="22598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Master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371598"/>
            <a:ext cx="385648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servant leader of the Scrum team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811018"/>
            <a:ext cx="3699510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Removes obstacles that block the Scrum team's progress, facilitates collaboration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27551"/>
            <a:ext cx="3785616" cy="22598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7457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2170938"/>
            <a:ext cx="5357216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Articulate the difference between Agile &amp; Scrum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List common Scrum roles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List common Scrum ceremonies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Team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57298"/>
            <a:ext cx="3742182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people directly working on the project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25318"/>
            <a:ext cx="415480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Often a cross-functional team with programmers, designers, and other disciplines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27551"/>
            <a:ext cx="3785616" cy="22598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388110"/>
            <a:ext cx="240487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We've Covered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1827530"/>
            <a:ext cx="9344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Agile vs. Scrum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Sprint Lists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: Backlog, Sprint Backlog, In Progress, Done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Scrum Ceremonies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: Sprint Planning, Daily Scrum, Sprint Review, Sprint Retrospective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b="1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Scrum Roles</a:t>
            </a:r>
            <a:r>
              <a:rPr lang="en-US" sz="16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: Product Owners, Scrum Master, Scrum Team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3774186"/>
            <a:ext cx="3973068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can be applied to any project.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4213606"/>
            <a:ext cx="701802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Let's practice Scrum ceremonies by applying them to tasks in your everyday life.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Defining Agile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022602"/>
            <a:ext cx="171221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is Agile?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462022"/>
            <a:ext cx="302133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A) A set of values and principles.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758186"/>
            <a:ext cx="245364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B) A list of dos and don'ts.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3054350"/>
            <a:ext cx="357187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C) A specific language to program with.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621792" y="3350514"/>
            <a:ext cx="312610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D) A list of meetings and job titles.</a:t>
            </a:r>
            <a:endParaRPr lang="en-US" sz="15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308" y="19050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Defining Agile Answers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1955927"/>
            <a:ext cx="171221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is Agile?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395347"/>
            <a:ext cx="322199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 ✅  A set of values and principles.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724849"/>
            <a:ext cx="274955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A list of dos and don'ts.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3054350"/>
            <a:ext cx="385826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A specific language to program with.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621792" y="3383852"/>
            <a:ext cx="341249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A list of meetings and job titles.</a:t>
            </a:r>
            <a:endParaRPr lang="en-US" sz="15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308" y="19050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Agile vs. Scrum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645920"/>
            <a:ext cx="8229600" cy="27404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8640" y="1645920"/>
            <a:ext cx="1075436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Agile</a:t>
            </a:r>
            <a:endParaRPr lang="en-US" sz="2800" dirty="0"/>
          </a:p>
        </p:txBody>
      </p:sp>
      <p:sp>
        <p:nvSpPr>
          <p:cNvPr id="10" name="Object 10"/>
          <p:cNvSpPr txBox="1"/>
          <p:nvPr/>
        </p:nvSpPr>
        <p:spPr>
          <a:xfrm>
            <a:off x="548640" y="2280920"/>
            <a:ext cx="360807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Vague ideas that improve development: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548640" y="257708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Values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Principles</a:t>
            </a:r>
            <a:endParaRPr lang="en-US" sz="1800" dirty="0"/>
          </a:p>
        </p:txBody>
      </p:sp>
      <p:sp>
        <p:nvSpPr>
          <p:cNvPr id="12" name="Object 12"/>
          <p:cNvSpPr txBox="1"/>
          <p:nvPr/>
        </p:nvSpPr>
        <p:spPr>
          <a:xfrm>
            <a:off x="5029200" y="1645920"/>
            <a:ext cx="1310132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 smtClean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2800" dirty="0"/>
          </a:p>
        </p:txBody>
      </p:sp>
      <p:sp>
        <p:nvSpPr>
          <p:cNvPr id="13" name="Object 13"/>
          <p:cNvSpPr txBox="1"/>
          <p:nvPr/>
        </p:nvSpPr>
        <p:spPr>
          <a:xfrm>
            <a:off x="5029200" y="2280920"/>
            <a:ext cx="316992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Specific ideas that align with Agile:</a:t>
            </a:r>
            <a:endParaRPr lang="en-US" sz="1500" dirty="0"/>
          </a:p>
        </p:txBody>
      </p:sp>
      <p:sp>
        <p:nvSpPr>
          <p:cNvPr id="14" name="Object 14"/>
          <p:cNvSpPr txBox="1"/>
          <p:nvPr/>
        </p:nvSpPr>
        <p:spPr>
          <a:xfrm>
            <a:off x="5029200" y="257708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Ceremonies (Events)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Roles (Positions)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Sprint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57298"/>
            <a:ext cx="4030218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Scrum organizes work into one- to four-week time periods called sprints.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25318"/>
            <a:ext cx="3657600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Throughout a sprint, specific tasks move across four distinct lists.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5032"/>
            <a:ext cx="3785616" cy="2204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1. The Backlog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206498"/>
            <a:ext cx="4181094" cy="906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list of </a:t>
            </a:r>
            <a:r>
              <a:rPr lang="en-US" sz="1800" b="1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 the things that still need to be done on our project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76118"/>
            <a:ext cx="413956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Many tasks in this list won't be completed until a later sprint.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5032"/>
            <a:ext cx="3785616" cy="2204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2. The Sprint Backlog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500630"/>
            <a:ext cx="4144518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list of the things that should be done in the current sprint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5032"/>
            <a:ext cx="3785616" cy="2204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66598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Scrum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3. In Progress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500630"/>
            <a:ext cx="4046220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 list of things currently being worked on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55032"/>
            <a:ext cx="3785616" cy="2204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2022-11-21T14:38:31Z</dcterms:created>
  <dcterms:modified xsi:type="dcterms:W3CDTF">2022-11-21T14:38:31Z</dcterms:modified>
</cp:coreProperties>
</file>